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5"/>
  </p:sld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85" d="100"/>
          <a:sy n="85" d="100"/>
        </p:scale>
        <p:origin x="3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93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66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400" kern="1200" cap="none">
          <a:solidFill>
            <a:schemeClr val="accent1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accent1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accent1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accent1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accent1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/>
              <a:t>Board of Directors</a:t>
            </a:r>
            <a:endParaRPr lang="en-US" dirty="0"/>
          </a:p>
          <a:p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919083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4064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Summary of key successes/challenges</a:t>
            </a:r>
            <a:endParaRPr lang="en-US"/>
          </a:p>
          <a:p>
            <a:r>
              <a:rPr lang="en-US" altLang="x-none"/>
              <a:t>Reiteration of key goals</a:t>
            </a:r>
          </a:p>
          <a:p>
            <a:r>
              <a:rPr lang="en-US" altLang="x-none"/>
              <a:t>Thanks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4668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x-none"/>
              <a:t>Review of key objectives</a:t>
            </a:r>
            <a:endParaRPr lang="en-US"/>
          </a:p>
          <a:p>
            <a:r>
              <a:rPr lang="en-US" altLang="x-none"/>
              <a:t>How did we do?</a:t>
            </a:r>
          </a:p>
          <a:p>
            <a:r>
              <a:rPr lang="en-US" altLang="x-none"/>
              <a:t>Organizational overview</a:t>
            </a:r>
          </a:p>
          <a:p>
            <a:r>
              <a:rPr lang="en-US" altLang="x-none"/>
              <a:t>Top issues facing the company</a:t>
            </a:r>
          </a:p>
          <a:p>
            <a:r>
              <a:rPr lang="en-US" altLang="x-none"/>
              <a:t>Review of our progress</a:t>
            </a:r>
          </a:p>
          <a:p>
            <a:r>
              <a:rPr lang="en-US" altLang="x-none"/>
              <a:t>Key spending areas</a:t>
            </a:r>
          </a:p>
          <a:p>
            <a:r>
              <a:rPr lang="en-US" altLang="x-none"/>
              <a:t>Head count</a:t>
            </a:r>
          </a:p>
          <a:p>
            <a:r>
              <a:rPr lang="en-US" altLang="x-none"/>
              <a:t>Goals for the coming year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6880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11069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43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/>
              <a:t>Review of changes</a:t>
            </a:r>
          </a:p>
          <a:p>
            <a:r>
              <a:rPr lang="en-US" altLang="x-none"/>
              <a:t>Introduction of new managers</a:t>
            </a:r>
            <a:endParaRPr lang="en-US"/>
          </a:p>
          <a:p>
            <a:r>
              <a:rPr lang="en-US" altLang="x-none"/>
              <a:t>Changes still to come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158860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External industry pressures</a:t>
            </a:r>
          </a:p>
          <a:p>
            <a:r>
              <a:rPr lang="en-US" altLang="x-none"/>
              <a:t>External customer issues</a:t>
            </a:r>
          </a:p>
          <a:p>
            <a:r>
              <a:rPr lang="en-US" altLang="x-none"/>
              <a:t>High profile internal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79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Our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Financial</a:t>
            </a:r>
            <a:endParaRPr lang="en-US"/>
          </a:p>
          <a:p>
            <a:r>
              <a:rPr lang="en-US" altLang="x-none"/>
              <a:t>Competitive</a:t>
            </a:r>
          </a:p>
          <a:p>
            <a:r>
              <a:rPr lang="en-US" altLang="x-none"/>
              <a:t>Customer retention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84648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R&amp;D</a:t>
            </a:r>
            <a:endParaRPr lang="en-US"/>
          </a:p>
          <a:p>
            <a:r>
              <a:rPr lang="en-US" altLang="x-none"/>
              <a:t>Sales and marketing</a:t>
            </a:r>
          </a:p>
          <a:p>
            <a:r>
              <a:rPr lang="en-US" altLang="x-none"/>
              <a:t>General and administration</a:t>
            </a:r>
          </a:p>
          <a:p>
            <a:r>
              <a:rPr lang="en-US" altLang="x-none"/>
              <a:t>Areas of improvement</a:t>
            </a:r>
          </a:p>
          <a:p>
            <a:r>
              <a:rPr lang="en-US" altLang="x-none"/>
              <a:t>Areas needing attention/caution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9496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8088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6fae966-843c-4d4f-81a0-161e61761eff">J75KEXXRD6TM-2-15932</_dlc_DocId>
    <_dlc_DocIdUrl xmlns="26fae966-843c-4d4f-81a0-161e61761eff">
      <Url>https://otsi.sharepoint.com/sites/archives/_layouts/15/DocIdRedir.aspx?ID=J75KEXXRD6TM-2-15932</Url>
      <Description>J75KEXXRD6TM-2-15932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9" ma:contentTypeDescription="Create a new document." ma:contentTypeScope="" ma:versionID="8513bfaeccee3a29edeed2ebc50cefbd">
  <xsd:schema xmlns:xsd="http://www.w3.org/2001/XMLSchema" xmlns:xs="http://www.w3.org/2001/XMLSchema" xmlns:p="http://schemas.microsoft.com/office/2006/metadata/properties" xmlns:ns2="26fae966-843c-4d4f-81a0-161e61761eff" xmlns:ns3="b1ae2228-c504-4e45-a9cd-f7127473102f" targetNamespace="http://schemas.microsoft.com/office/2006/metadata/properties" ma:root="true" ma:fieldsID="16db1d309f1c262f660d08fc4ebdfc9e" ns2:_="" ns3:_="">
    <xsd:import namespace="26fae966-843c-4d4f-81a0-161e61761eff"/>
    <xsd:import namespace="b1ae2228-c504-4e45-a9cd-f7127473102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e2228-c504-4e45-a9cd-f712747310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7FA8A6-F314-4B5F-B95E-0A4182118046}">
  <ds:schemaRefs>
    <ds:schemaRef ds:uri="b4863681-c067-4c62-bc75-95bf3ac03d1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26fae966-843c-4d4f-81a0-161e61761eff"/>
  </ds:schemaRefs>
</ds:datastoreItem>
</file>

<file path=customXml/itemProps2.xml><?xml version="1.0" encoding="utf-8"?>
<ds:datastoreItem xmlns:ds="http://schemas.openxmlformats.org/officeDocument/2006/customXml" ds:itemID="{86E79E26-7A73-4203-A1DD-A7BCC33655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5D9481-A84F-43F2-9763-4C57C3DB78A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89B5DEEE-31F5-4705-86A7-AE32BF6759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fae966-843c-4d4f-81a0-161e61761eff"/>
    <ds:schemaRef ds:uri="b1ae2228-c504-4e45-a9cd-f712747310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</TotalTime>
  <Words>160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Century Gothic</vt:lpstr>
      <vt:lpstr>Wingdings 3</vt:lpstr>
      <vt:lpstr>Slice</vt:lpstr>
      <vt:lpstr>Annual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Meeting</dc:title>
  <cp:lastModifiedBy>Joan Lambert</cp:lastModifiedBy>
  <cp:revision>1</cp:revision>
  <dcterms:created xsi:type="dcterms:W3CDTF">2013-08-22T04:40:53Z</dcterms:created>
  <dcterms:modified xsi:type="dcterms:W3CDTF">2020-05-25T19:59:14Z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0x0101009E1F9B7B5563E546BDCC4FF750137663</vt:lpwstr>
  </property>
  <property fmtid="{D5CDD505-2E9C-101B-9397-08002B2CF9AE}" pid="3" name="_dlc_DocIdItemGuid">
    <vt:lpwstr>176132b4-ecfa-4f4f-838a-2b46975d24da</vt:lpwstr>
  </property>
</Properties>
</file>