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5"/>
  </p:sldMasterIdLst>
  <p:sldIdLst>
    <p:sldId id="256" r:id="rId6"/>
    <p:sldId id="260" r:id="rId7"/>
    <p:sldId id="257" r:id="rId8"/>
    <p:sldId id="258" r:id="rId9"/>
    <p:sldId id="259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6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0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7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6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8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7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9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0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9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6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1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1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9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7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873" y="4563536"/>
            <a:ext cx="137148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1" r:id="rId13"/>
    <p:sldLayoutId id="2147483702" r:id="rId14"/>
    <p:sldLayoutId id="2147483705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What will you do this summer?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4C653-AB52-4567-9258-D4A20286B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Make Plans!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A8240-4BA4-48D4-8440-C3A300CC1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55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J75KEXXRD6TM-2-15934</_dlc_DocId>
    <_dlc_DocIdUrl xmlns="26fae966-843c-4d4f-81a0-161e61761eff">
      <Url>https://otsi.sharepoint.com/sites/archives/_layouts/15/DocIdRedir.aspx?ID=J75KEXXRD6TM-2-15934</Url>
      <Description>J75KEXXRD6TM-2-15934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310D0C-4977-4D99-BC02-79C38BAA33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4B1079-30EB-4EA1-B15A-E8B13D0DD6C0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  <ds:schemaRef ds:uri="26fae966-843c-4d4f-81a0-161e61761eff"/>
  </ds:schemaRefs>
</ds:datastoreItem>
</file>

<file path=customXml/itemProps3.xml><?xml version="1.0" encoding="utf-8"?>
<ds:datastoreItem xmlns:ds="http://schemas.openxmlformats.org/officeDocument/2006/customXml" ds:itemID="{4B9171E6-2894-4757-AB61-56366159033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7CC21E9-A1E3-44FA-ACF4-2A2A9B2ACE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361</TotalTime>
  <Words>88</Words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 Boardroom</vt:lpstr>
      <vt:lpstr>Vacation Ideas</vt:lpstr>
      <vt:lpstr>What will you do this summer?</vt:lpstr>
      <vt:lpstr>Cruise</vt:lpstr>
      <vt:lpstr>Ski Trip</vt:lpstr>
      <vt:lpstr>Beach Trip</vt:lpstr>
      <vt:lpstr>Let’s Make Plans!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Options</dc:title>
  <dcterms:created xsi:type="dcterms:W3CDTF">2013-08-21T21:39:23Z</dcterms:created>
  <dcterms:modified xsi:type="dcterms:W3CDTF">2020-05-25T19:20:40Z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0x0101009E1F9B7B5563E546BDCC4FF750137663</vt:lpwstr>
  </property>
  <property fmtid="{D5CDD505-2E9C-101B-9397-08002B2CF9AE}" pid="3" name="_dlc_DocIdItemGuid">
    <vt:lpwstr>59062da1-cfb8-482e-be0e-c12f7402b21d</vt:lpwstr>
  </property>
</Properties>
</file>