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5"/>
  </p:sldMasterIdLst>
  <p:notesMasterIdLst>
    <p:notesMasterId r:id="rId15"/>
  </p:notesMasterIdLst>
  <p:sldIdLst>
    <p:sldId id="266" r:id="rId6"/>
    <p:sldId id="258" r:id="rId7"/>
    <p:sldId id="261" r:id="rId8"/>
    <p:sldId id="259" r:id="rId9"/>
    <p:sldId id="260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 Lambert" initials="JL" lastIdx="1" clrIdx="0">
    <p:extLst>
      <p:ext uri="{19B8F6BF-5375-455C-9EA6-DF929625EA0E}">
        <p15:presenceInfo xmlns:p15="http://schemas.microsoft.com/office/powerpoint/2012/main" userId="cb32f10d8ba50b2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80" d="100"/>
          <a:sy n="80" d="100"/>
        </p:scale>
        <p:origin x="540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FAA11-0335-44ED-A09E-3F50DB71EAFA}" type="datetimeFigureOut">
              <a:rPr lang="en-US" smtClean="0"/>
              <a:t>5/25/2020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11706-05DC-4742-ACE7-4F92A080B6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239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716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audience</a:t>
            </a:r>
            <a:r>
              <a:rPr lang="en-US" baseline="0" dirty="0"/>
              <a:t> members bring up other topics that seem to fit the discussion, add those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84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5653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507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525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13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03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83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7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3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0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847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34AA2D-4BEA-4D5D-874A-21B15B8461B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119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65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30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Planning, Selling, and Performing a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Community Service Committee</a:t>
            </a:r>
          </a:p>
        </p:txBody>
      </p:sp>
    </p:spTree>
    <p:extLst>
      <p:ext uri="{BB962C8B-B14F-4D97-AF65-F5344CB8AC3E}">
        <p14:creationId xmlns:p14="http://schemas.microsoft.com/office/powerpoint/2010/main" val="234785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up team</a:t>
            </a:r>
          </a:p>
          <a:p>
            <a:r>
              <a:rPr lang="en-US" dirty="0"/>
              <a:t>Gather information</a:t>
            </a:r>
          </a:p>
          <a:p>
            <a:r>
              <a:rPr lang="en-US" dirty="0"/>
              <a:t>Plan project</a:t>
            </a:r>
          </a:p>
          <a:p>
            <a:r>
              <a:rPr lang="en-US" dirty="0"/>
              <a:t>Meet with department</a:t>
            </a:r>
          </a:p>
          <a:p>
            <a:r>
              <a:rPr lang="en-US" dirty="0"/>
              <a:t>Present to other departments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Responsibilities</a:t>
            </a:r>
          </a:p>
          <a:p>
            <a:pPr lvl="1"/>
            <a:r>
              <a:rPr lang="en-US" dirty="0"/>
              <a:t>Contact people recommended as department reps</a:t>
            </a:r>
          </a:p>
          <a:p>
            <a:pPr lvl="1"/>
            <a:r>
              <a:rPr lang="en-US" dirty="0"/>
              <a:t>Pursue leads until all positions are filled</a:t>
            </a:r>
          </a:p>
          <a:p>
            <a:pPr lvl="1"/>
            <a:r>
              <a:rPr lang="en-US" dirty="0"/>
              <a:t>Get management approval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C4E9169-A744-4F59-B585-67112BEF3C48}"/>
              </a:ext>
            </a:extLst>
          </p:cNvPr>
          <p:cNvSpPr txBox="1">
            <a:spLocks/>
          </p:cNvSpPr>
          <p:nvPr/>
        </p:nvSpPr>
        <p:spPr>
          <a:xfrm>
            <a:off x="228600" y="7162800"/>
            <a:ext cx="3276600" cy="8382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Find department reps</a:t>
            </a:r>
          </a:p>
          <a:p>
            <a:pPr lvl="1"/>
            <a:r>
              <a:rPr lang="en-US" dirty="0"/>
              <a:t>Get management approval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for team leaders</a:t>
            </a:r>
          </a:p>
          <a:p>
            <a:pPr lvl="1"/>
            <a:r>
              <a:rPr lang="en-US" dirty="0"/>
              <a:t>How much time do you want/have available to spend?</a:t>
            </a:r>
          </a:p>
          <a:p>
            <a:pPr lvl="1"/>
            <a:r>
              <a:rPr lang="en-US" dirty="0"/>
              <a:t>How much time do you want your team to spend?</a:t>
            </a:r>
          </a:p>
          <a:p>
            <a:pPr lvl="1"/>
            <a:r>
              <a:rPr lang="en-US" dirty="0"/>
              <a:t>Do you have a project you have always wanted to do?</a:t>
            </a:r>
          </a:p>
          <a:p>
            <a:pPr lvl="1"/>
            <a:r>
              <a:rPr lang="en-US" dirty="0"/>
              <a:t>Is there a project you are already doing (or already plan to do) that we can help with?</a:t>
            </a:r>
          </a:p>
          <a:p>
            <a:pPr lvl="1"/>
            <a:r>
              <a:rPr lang="en-US" dirty="0"/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for department reps</a:t>
            </a:r>
          </a:p>
          <a:p>
            <a:pPr lvl="1"/>
            <a:r>
              <a:rPr lang="en-US" dirty="0"/>
              <a:t>What kinds of things are your employees interested in?</a:t>
            </a:r>
          </a:p>
          <a:p>
            <a:pPr lvl="1"/>
            <a:r>
              <a:rPr lang="en-US" dirty="0"/>
              <a:t>What is the skill level of your employees?</a:t>
            </a:r>
          </a:p>
          <a:p>
            <a:pPr lvl="1"/>
            <a:r>
              <a:rPr lang="en-US" dirty="0"/>
              <a:t>What is the commitment level of your employees?</a:t>
            </a:r>
          </a:p>
          <a:p>
            <a:pPr lvl="1"/>
            <a:r>
              <a:rPr lang="en-US" dirty="0"/>
              <a:t>What type of project do you see as being successful for these employees (collection, activity, fundraising; see Resource notebook)?</a:t>
            </a:r>
          </a:p>
          <a:p>
            <a:pPr lvl="1"/>
            <a:r>
              <a:rPr lang="en-US" dirty="0"/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will the project begin and end?</a:t>
            </a:r>
          </a:p>
          <a:p>
            <a:r>
              <a:rPr lang="en-US" dirty="0"/>
              <a:t>When will the project be introduced to the employees?</a:t>
            </a:r>
          </a:p>
          <a:p>
            <a:r>
              <a:rPr lang="en-US" dirty="0"/>
              <a:t>How much input will the employees have in the choice of the project?</a:t>
            </a:r>
          </a:p>
          <a:p>
            <a:r>
              <a:rPr lang="en-US" dirty="0"/>
              <a:t>What tasks will be involved in carrying out the project?</a:t>
            </a:r>
          </a:p>
          <a:p>
            <a:r>
              <a:rPr lang="en-US" dirty="0"/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Introduce the project to the employees</a:t>
            </a:r>
          </a:p>
          <a:p>
            <a:pPr lvl="1"/>
            <a:r>
              <a:rPr lang="en-US" dirty="0"/>
              <a:t>Writing about experiences</a:t>
            </a:r>
          </a:p>
          <a:p>
            <a:pPr lvl="1"/>
            <a:r>
              <a:rPr lang="en-US" dirty="0"/>
              <a:t>Listing ideas about populations in need</a:t>
            </a:r>
          </a:p>
          <a:p>
            <a:pPr lvl="1"/>
            <a:r>
              <a:rPr lang="en-US" dirty="0"/>
              <a:t>Reading articles or inspirational stories (Médecins Sans Frontières)</a:t>
            </a:r>
          </a:p>
          <a:p>
            <a:r>
              <a:rPr lang="en-US" dirty="0"/>
              <a:t>Outline the parameters of the project</a:t>
            </a:r>
          </a:p>
          <a:p>
            <a:pPr lvl="1"/>
            <a:r>
              <a:rPr lang="en-US" dirty="0"/>
              <a:t>Timeline</a:t>
            </a:r>
          </a:p>
          <a:p>
            <a:pPr lvl="1"/>
            <a:r>
              <a:rPr lang="en-US" dirty="0"/>
              <a:t>How much department time is involved?</a:t>
            </a:r>
          </a:p>
          <a:p>
            <a:pPr lvl="1"/>
            <a:r>
              <a:rPr lang="en-US" dirty="0"/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Lead discussion</a:t>
            </a:r>
          </a:p>
          <a:p>
            <a:pPr lvl="1"/>
            <a:r>
              <a:rPr lang="en-US" dirty="0"/>
              <a:t>What kind of project do we want to do?</a:t>
            </a:r>
          </a:p>
          <a:p>
            <a:pPr lvl="1"/>
            <a:r>
              <a:rPr lang="en-US" dirty="0"/>
              <a:t>What need do we want to address?</a:t>
            </a:r>
          </a:p>
          <a:p>
            <a:pPr lvl="1"/>
            <a:r>
              <a:rPr lang="en-US" dirty="0"/>
              <a:t>What are the goals of this project?</a:t>
            </a:r>
          </a:p>
          <a:p>
            <a:pPr lvl="1"/>
            <a:r>
              <a:rPr lang="en-US" dirty="0"/>
              <a:t>What do we need to do to meet those goals?</a:t>
            </a:r>
          </a:p>
          <a:p>
            <a:pPr lvl="1"/>
            <a:r>
              <a:rPr lang="en-US" dirty="0"/>
              <a:t>Who will perform these tasks?</a:t>
            </a:r>
          </a:p>
          <a:p>
            <a:pPr lvl="1"/>
            <a:r>
              <a:rPr lang="en-US" dirty="0"/>
              <a:t>What materials will we need?</a:t>
            </a:r>
          </a:p>
          <a:p>
            <a:pPr lvl="1"/>
            <a:r>
              <a:rPr lang="en-US" dirty="0"/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Consult with team leader about the best way to communicate</a:t>
            </a:r>
          </a:p>
          <a:p>
            <a:r>
              <a:rPr lang="en-US" dirty="0"/>
              <a:t>Team leader may bring up at next team leaders’ meeting</a:t>
            </a:r>
          </a:p>
          <a:p>
            <a:r>
              <a:rPr lang="en-US" dirty="0"/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>
  <documentManagement>
    <_dlc_DocId xmlns="26fae966-843c-4d4f-81a0-161e61761eff">J75KEXXRD6TM-2-15909</_dlc_DocId>
    <_dlc_DocIdUrl xmlns="26fae966-843c-4d4f-81a0-161e61761eff">
      <Url>https://otsi.sharepoint.com/sites/archives/_layouts/15/DocIdRedir.aspx?ID=J75KEXXRD6TM-2-15909</Url>
      <Description>J75KEXXRD6TM-2-15909</Description>
    </_dlc_DocIdUrl>
  </documentManagement>
</p:properties>
</file>

<file path=customXml/itemProps1.xml><?xml version="1.0" encoding="utf-8"?>
<ds:datastoreItem xmlns:ds="http://schemas.openxmlformats.org/officeDocument/2006/customXml" ds:itemID="{CA6F5EB4-219C-43DF-87E4-931174E811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ae966-843c-4d4f-81a0-161e61761eff"/>
    <ds:schemaRef ds:uri="b1ae2228-c504-4e45-a9cd-f712747310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9174B1-883B-4F44-AC2D-E616046306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2AAB54-E3A5-4A19-8407-0E6B43F6C37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4C85EE3-1040-4695-982F-1F65AFC8B952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terms/"/>
    <ds:schemaRef ds:uri="b1ae2228-c504-4e45-a9cd-f7127473102f"/>
    <ds:schemaRef ds:uri="http://schemas.microsoft.com/office/infopath/2007/PartnerControls"/>
    <ds:schemaRef ds:uri="26fae966-843c-4d4f-81a0-161e61761ef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789</TotalTime>
  <Words>429</Words>
  <Application>Microsoft Office PowerPoint</Application>
  <PresentationFormat>Widescreen</PresentationFormat>
  <Paragraphs>60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Planning, Selling, and Performing a Project</vt:lpstr>
      <vt:lpstr>Process</vt:lpstr>
      <vt:lpstr>Set up team</vt:lpstr>
      <vt:lpstr>Gather information</vt:lpstr>
      <vt:lpstr>Gather information (continued)</vt:lpstr>
      <vt:lpstr>Plan project</vt:lpstr>
      <vt:lpstr>Meet with department</vt:lpstr>
      <vt:lpstr>Meet with department (continued)</vt:lpstr>
      <vt:lpstr>Present to other departments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Planning, Selling, and Executing a Project</dc:title>
  <cp:lastModifiedBy>Joan Lambert</cp:lastModifiedBy>
  <cp:revision>5</cp:revision>
  <dcterms:created xsi:type="dcterms:W3CDTF">2010-03-30T22:14:52Z</dcterms:created>
  <dcterms:modified xsi:type="dcterms:W3CDTF">2020-05-25T21:36:51Z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0x0101009E1F9B7B5563E546BDCC4FF750137663</vt:lpwstr>
  </property>
  <property fmtid="{D5CDD505-2E9C-101B-9397-08002B2CF9AE}" pid="4" name="_dlc_DocIdItemGuid">
    <vt:lpwstr>7cbe6f0c-7b1a-4447-b974-4ead9ba709d2</vt:lpwstr>
  </property>
</Properties>
</file>