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5"/>
  </p:sldMasterIdLst>
  <p:notesMasterIdLst>
    <p:notesMasterId r:id="rId13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90" autoAdjust="0"/>
  </p:normalViewPr>
  <p:slideViewPr>
    <p:cSldViewPr snapToGrid="0">
      <p:cViewPr varScale="1">
        <p:scale>
          <a:sx n="80" d="100"/>
          <a:sy n="80" d="100"/>
        </p:scale>
        <p:origin x="5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exude a sense of harmony while delivering the presentation,</a:t>
            </a:r>
            <a:r>
              <a:rPr lang="en-US" baseline="0" dirty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 concepts such as Flow and Balance</a:t>
            </a:r>
            <a:r>
              <a:rPr lang="en-US" baseline="0" dirty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Physically express each type of energy</a:t>
            </a:r>
            <a:r>
              <a:rPr lang="en-US" baseline="0" dirty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each</a:t>
            </a:r>
            <a:r>
              <a:rPr lang="en-US" baseline="0" dirty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Support this slide by providing audio</a:t>
            </a:r>
            <a:r>
              <a:rPr lang="en-US" baseline="0" dirty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Harmony in Your Home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energy flow</a:t>
            </a:r>
          </a:p>
          <a:p>
            <a:r>
              <a:rPr lang="en-US"/>
              <a:t>Enhance life areas</a:t>
            </a:r>
          </a:p>
          <a:p>
            <a:r>
              <a:rPr lang="en-US"/>
              <a:t>Set goals</a:t>
            </a:r>
          </a:p>
          <a:p>
            <a:r>
              <a:rPr lang="en-US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Positive, happy energy</a:t>
            </a:r>
          </a:p>
          <a:p>
            <a:pPr lvl="1"/>
            <a:r>
              <a:rPr lang="en-US"/>
              <a:t>Moves freely</a:t>
            </a:r>
          </a:p>
          <a:p>
            <a:r>
              <a:rPr lang="en-US"/>
              <a:t>Negative, depressing energy</a:t>
            </a:r>
          </a:p>
          <a:p>
            <a:pPr lvl="1"/>
            <a:r>
              <a:rPr lang="en-US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Health</a:t>
            </a:r>
          </a:p>
          <a:p>
            <a:r>
              <a:rPr lang="en-US"/>
              <a:t>Creativity</a:t>
            </a:r>
          </a:p>
          <a:p>
            <a:r>
              <a:rPr lang="en-US"/>
              <a:t>Relationships</a:t>
            </a:r>
          </a:p>
          <a:p>
            <a:r>
              <a:rPr lang="en-US"/>
              <a:t>Community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Knowledge</a:t>
            </a:r>
          </a:p>
          <a:p>
            <a:r>
              <a:rPr lang="en-US"/>
              <a:t>Career</a:t>
            </a:r>
          </a:p>
          <a:p>
            <a:r>
              <a:rPr lang="en-US"/>
              <a:t>Fame</a:t>
            </a:r>
          </a:p>
          <a:p>
            <a:r>
              <a:rPr lang="en-US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 your issues</a:t>
            </a:r>
          </a:p>
          <a:p>
            <a:r>
              <a:rPr lang="en-US" dirty="0"/>
              <a:t>Clarify your intentions</a:t>
            </a:r>
          </a:p>
          <a:p>
            <a:r>
              <a:rPr lang="en-US" dirty="0"/>
              <a:t>Watch them 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Sound</a:t>
            </a:r>
          </a:p>
          <a:p>
            <a:pPr lvl="1"/>
            <a:r>
              <a:rPr lang="en-US"/>
              <a:t>Wind chimes</a:t>
            </a:r>
          </a:p>
          <a:p>
            <a:pPr lvl="1"/>
            <a:r>
              <a:rPr lang="en-US"/>
              <a:t>Water</a:t>
            </a:r>
          </a:p>
          <a:p>
            <a:pPr lvl="1"/>
            <a:r>
              <a:rPr lang="en-US"/>
              <a:t>Music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Sight</a:t>
            </a:r>
          </a:p>
          <a:p>
            <a:pPr lvl="1"/>
            <a:r>
              <a:rPr lang="en-US"/>
              <a:t>Mirrors</a:t>
            </a:r>
          </a:p>
          <a:p>
            <a:pPr lvl="1"/>
            <a:r>
              <a:rPr lang="en-US"/>
              <a:t>Plants</a:t>
            </a:r>
          </a:p>
          <a:p>
            <a:pPr lvl="1"/>
            <a:r>
              <a:rPr lang="en-US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J75KEXXRD6TM-2-15937</_dlc_DocId>
    <_dlc_DocIdUrl xmlns="26fae966-843c-4d4f-81a0-161e61761eff">
      <Url>https://otsi.sharepoint.com/sites/archives/_layouts/15/DocIdRedir.aspx?ID=J75KEXXRD6TM-2-15937</Url>
      <Description>J75KEXXRD6TM-2-15937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F3E616-491F-4EBC-AA94-26465C782C59}">
  <ds:schemaRefs>
    <ds:schemaRef ds:uri="http://purl.org/dc/terms/"/>
    <ds:schemaRef ds:uri="http://www.w3.org/XML/1998/namespace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26fae966-843c-4d4f-81a0-161e61761eff"/>
  </ds:schemaRefs>
</ds:datastoreItem>
</file>

<file path=customXml/itemProps2.xml><?xml version="1.0" encoding="utf-8"?>
<ds:datastoreItem xmlns:ds="http://schemas.openxmlformats.org/officeDocument/2006/customXml" ds:itemID="{8CB766A1-F88F-4221-85DB-DF0C31B94EB1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D7797FD-431F-48F5-A3EA-72ACF3E08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06E03DE-F30D-4B47-9395-23882E22CE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26</TotalTime>
  <Words>168</Words>
  <PresentationFormat>Widescreen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2013-08-22T04:02:48Z</dcterms:created>
  <dcterms:modified xsi:type="dcterms:W3CDTF">2020-05-25T19:55:51Z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0x0101009E1F9B7B5563E546BDCC4FF750137663</vt:lpwstr>
  </property>
  <property fmtid="{D5CDD505-2E9C-101B-9397-08002B2CF9AE}" pid="3" name="_dlc_DocIdItemGuid">
    <vt:lpwstr>c41c5cc0-fc58-477f-bd2e-8b0b1317a1a2</vt:lpwstr>
  </property>
</Properties>
</file>