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3" r:id="rId5"/>
  </p:sldMasterIdLst>
  <p:notesMasterIdLst>
    <p:notesMasterId r:id="rId15"/>
  </p:notesMasterIdLst>
  <p:sldIdLst>
    <p:sldId id="266" r:id="rId6"/>
    <p:sldId id="258" r:id="rId7"/>
    <p:sldId id="261" r:id="rId8"/>
    <p:sldId id="259" r:id="rId9"/>
    <p:sldId id="260" r:id="rId10"/>
    <p:sldId id="262" r:id="rId11"/>
    <p:sldId id="263" r:id="rId12"/>
    <p:sldId id="264" r:id="rId13"/>
    <p:sldId id="265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oan Lambert" initials="JL" lastIdx="1" clrIdx="0">
    <p:extLst>
      <p:ext uri="{19B8F6BF-5375-455C-9EA6-DF929625EA0E}">
        <p15:presenceInfo xmlns:p15="http://schemas.microsoft.com/office/powerpoint/2012/main" userId="cb32f10d8ba50b2f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 autoAdjust="0"/>
    <p:restoredTop sz="94684" autoAdjust="0"/>
  </p:normalViewPr>
  <p:slideViewPr>
    <p:cSldViewPr>
      <p:cViewPr varScale="1">
        <p:scale>
          <a:sx n="80" d="100"/>
          <a:sy n="80" d="100"/>
        </p:scale>
        <p:origin x="540" y="60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24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commentAuthors" Target="commentAuthors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1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5.xml"/><Relationship Id="rId19" Type="http://schemas.openxmlformats.org/officeDocument/2006/relationships/theme" Target="theme/theme1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slide" Target="slides/slide9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5FAA11-0335-44ED-A09E-3F50DB71EAFA}" type="datetimeFigureOut">
              <a:rPr lang="en-US" smtClean="0"/>
              <a:t>5/25/2020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1C11706-05DC-4742-ACE7-4F92A080B6C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22398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1C11706-05DC-4742-ACE7-4F92A080B6CB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71641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If audience</a:t>
            </a:r>
            <a:r>
              <a:rPr lang="en-US" baseline="0" dirty="0"/>
              <a:t> members bring up other topics that seem to fit the discussion, add those here.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1C11706-05DC-4742-ACE7-4F92A080B6CB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58467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35213-7C3F-448B-8866-7117B8104F13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39565312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C4BA49-B9EC-4A61-9B27-068D91DF3CD9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75076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9F7A4-B136-433E-A6E7-3D5C52E2E83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152554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666A-FF3A-4774-8256-E3F150EBACBE}" type="datetimeFigureOut">
              <a:rPr lang="en-US" smtClean="0"/>
              <a:t>5/25/2020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4B2DD-8899-4A94-9839-E531553342A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21338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97D42-0835-494D-96B6-5712AEB0454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40359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ED784-B4BC-4B14-9B23-FF2F461BF10E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578341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EECFA8-3A65-44B5-ABCB-577AAAC16CA6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62757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446CB-2C8D-4C3B-A299-5D7F6AE431C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70320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0192E-451B-4E33-8AF9-0FE97F017F3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1008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8E9636-F202-49F9-B750-DA8CC9D06EC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8847660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1F34AA2D-4BEA-4D5D-874A-21B15B8461B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51195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0860C-B1E3-4B5C-A9BF-03603DD2554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56569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C5CE519C-7985-47C5-AE19-930E1CCCD6B1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3830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  <p:sldLayoutId id="2147483725" r:id="rId12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Planning, Selling, and Performing a Project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Community Service Committee</a:t>
            </a:r>
          </a:p>
        </p:txBody>
      </p:sp>
    </p:spTree>
    <p:extLst>
      <p:ext uri="{BB962C8B-B14F-4D97-AF65-F5344CB8AC3E}">
        <p14:creationId xmlns:p14="http://schemas.microsoft.com/office/powerpoint/2010/main" val="23478540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Process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Set up team</a:t>
            </a:r>
          </a:p>
          <a:p>
            <a:r>
              <a:rPr lang="en-US" dirty="0"/>
              <a:t>Gather information</a:t>
            </a:r>
          </a:p>
          <a:p>
            <a:r>
              <a:rPr lang="en-US" dirty="0"/>
              <a:t>Plan project</a:t>
            </a:r>
          </a:p>
          <a:p>
            <a:r>
              <a:rPr lang="en-US" dirty="0"/>
              <a:t>Meet with department</a:t>
            </a:r>
          </a:p>
          <a:p>
            <a:r>
              <a:rPr lang="en-US" dirty="0"/>
              <a:t>Present to other departments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38921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Set up team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Responsibilities</a:t>
            </a:r>
          </a:p>
          <a:p>
            <a:pPr lvl="1"/>
            <a:r>
              <a:rPr lang="en-US" dirty="0"/>
              <a:t>Contact people recommended as department reps</a:t>
            </a:r>
          </a:p>
          <a:p>
            <a:pPr lvl="1"/>
            <a:r>
              <a:rPr lang="en-US" dirty="0"/>
              <a:t>Pursue leads until all positions are filled</a:t>
            </a:r>
          </a:p>
          <a:p>
            <a:pPr lvl="1"/>
            <a:r>
              <a:rPr lang="en-US" dirty="0"/>
              <a:t>Get management approval</a:t>
            </a:r>
          </a:p>
        </p:txBody>
      </p:sp>
      <p:sp>
        <p:nvSpPr>
          <p:cNvPr id="6" name="Text Placeholder 2">
            <a:extLst>
              <a:ext uri="{FF2B5EF4-FFF2-40B4-BE49-F238E27FC236}">
                <a16:creationId xmlns:a16="http://schemas.microsoft.com/office/drawing/2014/main" id="{9C4E9169-A744-4F59-B585-67112BEF3C48}"/>
              </a:ext>
            </a:extLst>
          </p:cNvPr>
          <p:cNvSpPr txBox="1">
            <a:spLocks/>
          </p:cNvSpPr>
          <p:nvPr/>
        </p:nvSpPr>
        <p:spPr>
          <a:xfrm>
            <a:off x="228600" y="7162800"/>
            <a:ext cx="3276600" cy="83820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38404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56692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74980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93268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1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3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15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17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lvl="1"/>
            <a:r>
              <a:rPr lang="en-US" dirty="0"/>
              <a:t>Find department reps</a:t>
            </a:r>
          </a:p>
          <a:p>
            <a:pPr lvl="1"/>
            <a:r>
              <a:rPr lang="en-US" dirty="0"/>
              <a:t>Get management approval</a:t>
            </a:r>
          </a:p>
        </p:txBody>
      </p:sp>
    </p:spTree>
    <p:extLst>
      <p:ext uri="{BB962C8B-B14F-4D97-AF65-F5344CB8AC3E}">
        <p14:creationId xmlns:p14="http://schemas.microsoft.com/office/powerpoint/2010/main" val="36836382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Gather information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Questions for team leaders</a:t>
            </a:r>
          </a:p>
          <a:p>
            <a:pPr lvl="1"/>
            <a:r>
              <a:rPr lang="en-US" dirty="0"/>
              <a:t>How much time do you want/have available to spend?</a:t>
            </a:r>
          </a:p>
          <a:p>
            <a:pPr lvl="1"/>
            <a:r>
              <a:rPr lang="en-US" dirty="0"/>
              <a:t>How much time do you want your team to spend?</a:t>
            </a:r>
          </a:p>
          <a:p>
            <a:pPr lvl="1"/>
            <a:r>
              <a:rPr lang="en-US" dirty="0"/>
              <a:t>Do you have a project you have always wanted to do?</a:t>
            </a:r>
          </a:p>
          <a:p>
            <a:pPr lvl="1"/>
            <a:r>
              <a:rPr lang="en-US" dirty="0"/>
              <a:t>Is there a project you are already doing (or already plan to do) that we can help with?</a:t>
            </a:r>
          </a:p>
          <a:p>
            <a:pPr lvl="1"/>
            <a:r>
              <a:rPr lang="en-US" dirty="0"/>
              <a:t>How much do you want the team to be involved in choosing the project?</a:t>
            </a:r>
          </a:p>
        </p:txBody>
      </p:sp>
    </p:spTree>
    <p:extLst>
      <p:ext uri="{BB962C8B-B14F-4D97-AF65-F5344CB8AC3E}">
        <p14:creationId xmlns:p14="http://schemas.microsoft.com/office/powerpoint/2010/main" val="7444962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Gather information (continued)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Questions for department reps</a:t>
            </a:r>
          </a:p>
          <a:p>
            <a:pPr lvl="1"/>
            <a:r>
              <a:rPr lang="en-US" dirty="0"/>
              <a:t>What kinds of things are your employees interested in?</a:t>
            </a:r>
          </a:p>
          <a:p>
            <a:pPr lvl="1"/>
            <a:r>
              <a:rPr lang="en-US" dirty="0"/>
              <a:t>What is the skill level of your employees?</a:t>
            </a:r>
          </a:p>
          <a:p>
            <a:pPr lvl="1"/>
            <a:r>
              <a:rPr lang="en-US" dirty="0"/>
              <a:t>What is the commitment level of your employees?</a:t>
            </a:r>
          </a:p>
          <a:p>
            <a:pPr lvl="1"/>
            <a:r>
              <a:rPr lang="en-US" dirty="0"/>
              <a:t>What type of project do you see as being successful for these employees (collection, activity, fundraising; see Resource notebook)?</a:t>
            </a:r>
          </a:p>
          <a:p>
            <a:pPr lvl="1"/>
            <a:r>
              <a:rPr lang="en-US" dirty="0"/>
              <a:t>Can you recommend an employee who would be a good community service planner for your department?</a:t>
            </a:r>
          </a:p>
        </p:txBody>
      </p:sp>
    </p:spTree>
    <p:extLst>
      <p:ext uri="{BB962C8B-B14F-4D97-AF65-F5344CB8AC3E}">
        <p14:creationId xmlns:p14="http://schemas.microsoft.com/office/powerpoint/2010/main" val="1013778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Plan project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When will the project begin and end?</a:t>
            </a:r>
          </a:p>
          <a:p>
            <a:r>
              <a:rPr lang="en-US" dirty="0"/>
              <a:t>When will the project be introduced to the employees?</a:t>
            </a:r>
          </a:p>
          <a:p>
            <a:r>
              <a:rPr lang="en-US" dirty="0"/>
              <a:t>How much input will the employees have in the choice of the project?</a:t>
            </a:r>
          </a:p>
          <a:p>
            <a:r>
              <a:rPr lang="en-US" dirty="0"/>
              <a:t>What tasks will be involved in carrying out the project?</a:t>
            </a:r>
          </a:p>
          <a:p>
            <a:r>
              <a:rPr lang="en-US" dirty="0"/>
              <a:t>Who will do those tasks?</a:t>
            </a:r>
          </a:p>
        </p:txBody>
      </p:sp>
    </p:spTree>
    <p:extLst>
      <p:ext uri="{BB962C8B-B14F-4D97-AF65-F5344CB8AC3E}">
        <p14:creationId xmlns:p14="http://schemas.microsoft.com/office/powerpoint/2010/main" val="17046012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Meet with department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Introduce the project to the employees</a:t>
            </a:r>
          </a:p>
          <a:p>
            <a:pPr lvl="1"/>
            <a:r>
              <a:rPr lang="en-US" dirty="0"/>
              <a:t>Writing about experiences</a:t>
            </a:r>
          </a:p>
          <a:p>
            <a:pPr lvl="1"/>
            <a:r>
              <a:rPr lang="en-US" dirty="0"/>
              <a:t>Listing ideas about populations in need</a:t>
            </a:r>
          </a:p>
          <a:p>
            <a:pPr lvl="1"/>
            <a:r>
              <a:rPr lang="en-US" dirty="0"/>
              <a:t>Reading articles or inspirational stories (Médecins Sans Frontières)</a:t>
            </a:r>
          </a:p>
          <a:p>
            <a:r>
              <a:rPr lang="en-US" dirty="0"/>
              <a:t>Outline the parameters of the project</a:t>
            </a:r>
          </a:p>
          <a:p>
            <a:pPr lvl="1"/>
            <a:r>
              <a:rPr lang="en-US" dirty="0"/>
              <a:t>Timeline</a:t>
            </a:r>
          </a:p>
          <a:p>
            <a:pPr lvl="1"/>
            <a:r>
              <a:rPr lang="en-US" dirty="0"/>
              <a:t>How much department time is involved?</a:t>
            </a:r>
          </a:p>
          <a:p>
            <a:pPr lvl="1"/>
            <a:r>
              <a:rPr lang="en-US" dirty="0"/>
              <a:t>Project participation extended to all employees</a:t>
            </a:r>
          </a:p>
        </p:txBody>
      </p:sp>
    </p:spTree>
    <p:extLst>
      <p:ext uri="{BB962C8B-B14F-4D97-AF65-F5344CB8AC3E}">
        <p14:creationId xmlns:p14="http://schemas.microsoft.com/office/powerpoint/2010/main" val="4537097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Meet with department (continued)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Lead discussion</a:t>
            </a:r>
          </a:p>
          <a:p>
            <a:pPr lvl="1"/>
            <a:r>
              <a:rPr lang="en-US" dirty="0"/>
              <a:t>What kind of project do we want to do?</a:t>
            </a:r>
          </a:p>
          <a:p>
            <a:pPr lvl="1"/>
            <a:r>
              <a:rPr lang="en-US" dirty="0"/>
              <a:t>What need do we want to address?</a:t>
            </a:r>
          </a:p>
          <a:p>
            <a:pPr lvl="1"/>
            <a:r>
              <a:rPr lang="en-US" dirty="0"/>
              <a:t>What are the goals of this project?</a:t>
            </a:r>
          </a:p>
          <a:p>
            <a:pPr lvl="1"/>
            <a:r>
              <a:rPr lang="en-US" dirty="0"/>
              <a:t>What do we need to do to meet those goals?</a:t>
            </a:r>
          </a:p>
          <a:p>
            <a:pPr lvl="1"/>
            <a:r>
              <a:rPr lang="en-US" dirty="0"/>
              <a:t>Who will perform these tasks?</a:t>
            </a:r>
          </a:p>
          <a:p>
            <a:pPr lvl="1"/>
            <a:r>
              <a:rPr lang="en-US" dirty="0"/>
              <a:t>What materials will we need?</a:t>
            </a:r>
          </a:p>
          <a:p>
            <a:pPr lvl="1"/>
            <a:r>
              <a:rPr lang="en-US" dirty="0"/>
              <a:t>When will the tasks be performed?</a:t>
            </a:r>
          </a:p>
        </p:txBody>
      </p:sp>
    </p:spTree>
    <p:extLst>
      <p:ext uri="{BB962C8B-B14F-4D97-AF65-F5344CB8AC3E}">
        <p14:creationId xmlns:p14="http://schemas.microsoft.com/office/powerpoint/2010/main" val="42190079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Present to other departments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Consult with team leader about the best way to communicate</a:t>
            </a:r>
          </a:p>
          <a:p>
            <a:r>
              <a:rPr lang="en-US" dirty="0"/>
              <a:t>Team leader may bring up at next team leaders’ meeting</a:t>
            </a:r>
          </a:p>
          <a:p>
            <a:r>
              <a:rPr lang="en-US" dirty="0"/>
              <a:t>Method will depend on the project and the decisions made in the department meeting</a:t>
            </a:r>
          </a:p>
        </p:txBody>
      </p:sp>
    </p:spTree>
    <p:extLst>
      <p:ext uri="{BB962C8B-B14F-4D97-AF65-F5344CB8AC3E}">
        <p14:creationId xmlns:p14="http://schemas.microsoft.com/office/powerpoint/2010/main" val="710565408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E1F9B7B5563E546BDCC4FF750137663" ma:contentTypeVersion="9" ma:contentTypeDescription="Create a new document." ma:contentTypeScope="" ma:versionID="8513bfaeccee3a29edeed2ebc50cefbd">
  <xsd:schema xmlns:xsd="http://www.w3.org/2001/XMLSchema" xmlns:xs="http://www.w3.org/2001/XMLSchema" xmlns:p="http://schemas.microsoft.com/office/2006/metadata/properties" xmlns:ns2="26fae966-843c-4d4f-81a0-161e61761eff" xmlns:ns3="b1ae2228-c504-4e45-a9cd-f7127473102f" targetNamespace="http://schemas.microsoft.com/office/2006/metadata/properties" ma:root="true" ma:fieldsID="16db1d309f1c262f660d08fc4ebdfc9e" ns2:_="" ns3:_="">
    <xsd:import namespace="26fae966-843c-4d4f-81a0-161e61761eff"/>
    <xsd:import namespace="b1ae2228-c504-4e45-a9cd-f7127473102f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2:SharedWithUsers" minOccurs="0"/>
                <xsd:element ref="ns2:SharingHintHash" minOccurs="0"/>
                <xsd:element ref="ns2:SharedWithDetails" minOccurs="0"/>
                <xsd:element ref="ns2:LastSharedByUser" minOccurs="0"/>
                <xsd:element ref="ns2:LastSharedByTime" minOccurs="0"/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fae966-843c-4d4f-81a0-161e61761eff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  <xsd:element name="SharedWithUsers" ma:index="11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ingHintHash" ma:index="12" nillable="true" ma:displayName="Sharing Hint Hash" ma:internalName="SharingHintHash" ma:readOnly="true">
      <xsd:simpleType>
        <xsd:restriction base="dms:Text"/>
      </xsd:simpleType>
    </xsd:element>
    <xsd:element name="SharedWithDetails" ma:index="13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LastSharedByUser" ma:index="14" nillable="true" ma:displayName="Last Shared By User" ma:description="" ma:internalName="LastSharedByUser" ma:readOnly="true">
      <xsd:simpleType>
        <xsd:restriction base="dms:Note">
          <xsd:maxLength value="255"/>
        </xsd:restriction>
      </xsd:simpleType>
    </xsd:element>
    <xsd:element name="LastSharedByTime" ma:index="15" nillable="true" ma:displayName="Last Shared By Time" ma:description="" ma:internalName="LastSharedByTime" ma:readOnly="true">
      <xsd:simpleType>
        <xsd:restriction base="dms:DateTim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1ae2228-c504-4e45-a9cd-f7127473102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6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7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Version=16.0.0.0, Culture=neutral, PublicKeyToken=71e9bce111e9429c</Assembly>
    <Class>Microsoft.Office.DocumentManagement.Internal.DocIdHandler</Class>
    <Data/>
    <Filter/>
  </Receiver>
</spe:Receivers>
</file>

<file path=customXml/item4.xml><?xml version="1.0" encoding="utf-8"?>
<p:properties xmlns:p="http://schemas.microsoft.com/office/2006/metadata/properties" xmlns:xsi="http://www.w3.org/2001/XMLSchema-instance">
  <documentManagement>
    <_dlc_DocId xmlns="26fae966-843c-4d4f-81a0-161e61761eff">J75KEXXRD6TM-2-15909</_dlc_DocId>
    <_dlc_DocIdUrl xmlns="26fae966-843c-4d4f-81a0-161e61761eff">
      <Url>https://otsi.sharepoint.com/sites/archives/_layouts/15/DocIdRedir.aspx?ID=J75KEXXRD6TM-2-15909</Url>
      <Description>J75KEXXRD6TM-2-15909</Description>
    </_dlc_DocIdUrl>
  </documentManagement>
</p:properties>
</file>

<file path=customXml/itemProps1.xml><?xml version="1.0" encoding="utf-8"?>
<ds:datastoreItem xmlns:ds="http://schemas.openxmlformats.org/officeDocument/2006/customXml" ds:itemID="{CA6F5EB4-219C-43DF-87E4-931174E811B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6fae966-843c-4d4f-81a0-161e61761eff"/>
    <ds:schemaRef ds:uri="b1ae2228-c504-4e45-a9cd-f7127473102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E9174B1-883B-4F44-AC2D-E616046306C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22AAB54-E3A5-4A19-8407-0E6B43F6C377}">
  <ds:schemaRefs>
    <ds:schemaRef ds:uri="http://schemas.microsoft.com/sharepoint/events"/>
  </ds:schemaRefs>
</ds:datastoreItem>
</file>

<file path=customXml/itemProps4.xml><?xml version="1.0" encoding="utf-8"?>
<ds:datastoreItem xmlns:ds="http://schemas.openxmlformats.org/officeDocument/2006/customXml" ds:itemID="{44C85EE3-1040-4695-982F-1F65AFC8B952}">
  <ds:schemaRefs>
    <ds:schemaRef ds:uri="http://schemas.microsoft.com/office/2006/documentManagement/types"/>
    <ds:schemaRef ds:uri="http://purl.org/dc/elements/1.1/"/>
    <ds:schemaRef ds:uri="http://purl.org/dc/dcmitype/"/>
    <ds:schemaRef ds:uri="http://schemas.microsoft.com/office/2006/metadata/properties"/>
    <ds:schemaRef ds:uri="http://schemas.openxmlformats.org/package/2006/metadata/core-properties"/>
    <ds:schemaRef ds:uri="http://purl.org/dc/terms/"/>
    <ds:schemaRef ds:uri="b1ae2228-c504-4e45-a9cd-f7127473102f"/>
    <ds:schemaRef ds:uri="http://schemas.microsoft.com/office/infopath/2007/PartnerControls"/>
    <ds:schemaRef ds:uri="26fae966-843c-4d4f-81a0-161e61761eff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789</TotalTime>
  <Words>429</Words>
  <Application>Microsoft Office PowerPoint</Application>
  <PresentationFormat>Widescreen</PresentationFormat>
  <Paragraphs>60</Paragraphs>
  <Slides>9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Calibri</vt:lpstr>
      <vt:lpstr>Calibri Light</vt:lpstr>
      <vt:lpstr>Retrospect</vt:lpstr>
      <vt:lpstr>Planning, Selling, and Performing a Project</vt:lpstr>
      <vt:lpstr>Process</vt:lpstr>
      <vt:lpstr>Set up team</vt:lpstr>
      <vt:lpstr>Gather information</vt:lpstr>
      <vt:lpstr>Gather information (continued)</vt:lpstr>
      <vt:lpstr>Plan project</vt:lpstr>
      <vt:lpstr>Meet with department</vt:lpstr>
      <vt:lpstr>Meet with department (continued)</vt:lpstr>
      <vt:lpstr>Present to other departments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Planning, Selling, and Executing a Project</dc:title>
  <cp:lastModifiedBy>Joan Lambert</cp:lastModifiedBy>
  <cp:revision>5</cp:revision>
  <dcterms:created xsi:type="dcterms:W3CDTF">2010-03-30T22:14:52Z</dcterms:created>
  <dcterms:modified xsi:type="dcterms:W3CDTF">2020-05-25T21:36:51Z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TC102862171033</vt:lpwstr>
  </property>
  <property fmtid="{D5CDD505-2E9C-101B-9397-08002B2CF9AE}" pid="3" name="ContentTypeId">
    <vt:lpwstr>0x0101009E1F9B7B5563E546BDCC4FF750137663</vt:lpwstr>
  </property>
  <property fmtid="{D5CDD505-2E9C-101B-9397-08002B2CF9AE}" pid="4" name="_dlc_DocIdItemGuid">
    <vt:lpwstr>7cbe6f0c-7b1a-4447-b974-4ead9ba709d2</vt:lpwstr>
  </property>
</Properties>
</file>

<file path=docProps/thumbnail.jpeg>
</file>