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8" autoAdjust="0"/>
    <p:restoredTop sz="94660"/>
  </p:normalViewPr>
  <p:slideViewPr>
    <p:cSldViewPr snapToGrid="0">
      <p:cViewPr varScale="1">
        <p:scale>
          <a:sx n="85" d="100"/>
          <a:sy n="85" d="100"/>
        </p:scale>
        <p:origin x="3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53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5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1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6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0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40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9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28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88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78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F6D13A-51A8-492C-8050-EF72BF51AA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pPr lvl="0"/>
            <a:r>
              <a:rPr lang="en-US"/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D6149-B1EE-4347-9A57-C38895C3E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Make Plans!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105AF-E677-4CFE-A619-7252085E68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379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9" ma:contentTypeDescription="Create a new document." ma:contentTypeScope="" ma:versionID="8513bfaeccee3a29edeed2ebc50cefbd">
  <xsd:schema xmlns:xsd="http://www.w3.org/2001/XMLSchema" xmlns:xs="http://www.w3.org/2001/XMLSchema" xmlns:p="http://schemas.microsoft.com/office/2006/metadata/properties" xmlns:ns2="26fae966-843c-4d4f-81a0-161e61761eff" xmlns:ns3="b1ae2228-c504-4e45-a9cd-f7127473102f" targetNamespace="http://schemas.microsoft.com/office/2006/metadata/properties" ma:root="true" ma:fieldsID="16db1d309f1c262f660d08fc4ebdfc9e" ns2:_="" ns3:_="">
    <xsd:import namespace="26fae966-843c-4d4f-81a0-161e61761eff"/>
    <xsd:import namespace="b1ae2228-c504-4e45-a9cd-f712747310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e2228-c504-4e45-a9cd-f71274731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6fae966-843c-4d4f-81a0-161e61761eff">J75KEXXRD6TM-2-15942</_dlc_DocId>
    <_dlc_DocIdUrl xmlns="26fae966-843c-4d4f-81a0-161e61761eff">
      <Url>https://otsi.sharepoint.com/sites/archives/_layouts/15/DocIdRedir.aspx?ID=J75KEXXRD6TM-2-15942</Url>
      <Description>J75KEXXRD6TM-2-15942</Description>
    </_dlc_DocIdUrl>
  </documentManagement>
</p:properties>
</file>

<file path=customXml/itemProps1.xml><?xml version="1.0" encoding="utf-8"?>
<ds:datastoreItem xmlns:ds="http://schemas.openxmlformats.org/officeDocument/2006/customXml" ds:itemID="{1B5B0082-32DA-48CB-9D14-6B04614C3B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B69E0D-9C2B-45D4-A309-39319C77AE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fae966-843c-4d4f-81a0-161e61761eff"/>
    <ds:schemaRef ds:uri="b1ae2228-c504-4e45-a9cd-f712747310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D15E7E9-7721-4B4E-99CF-A34313576D6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1742431A-B270-41BA-87C6-FCE1D989832A}">
  <ds:schemaRefs>
    <ds:schemaRef ds:uri="http://purl.org/dc/elements/1.1/"/>
    <ds:schemaRef ds:uri="http://purl.org/dc/dcmitype/"/>
    <ds:schemaRef ds:uri="b4863681-c067-4c62-bc75-95bf3ac03d16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26fae966-843c-4d4f-81a0-161e61761e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PowerPoint_1-1b</Template>
  <TotalTime>4</TotalTime>
  <Words>79</Words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Vacation Ideas</vt:lpstr>
      <vt:lpstr>Cruise</vt:lpstr>
      <vt:lpstr>Ski Trip</vt:lpstr>
      <vt:lpstr>Beach Trip</vt:lpstr>
      <vt:lpstr>Let’s Make Plans!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Vacation Options</dc:title>
  <dcterms:created xsi:type="dcterms:W3CDTF">2013-08-21T21:39:23Z</dcterms:created>
  <dcterms:modified xsi:type="dcterms:W3CDTF">2020-05-25T19:08:51Z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0x0101009E1F9B7B5563E546BDCC4FF750137663</vt:lpwstr>
  </property>
  <property fmtid="{D5CDD505-2E9C-101B-9397-08002B2CF9AE}" pid="3" name="_dlc_DocIdItemGuid">
    <vt:lpwstr>c6029646-d17a-4acb-a35f-59e134997856</vt:lpwstr>
  </property>
</Properties>
</file>